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4.jpg" ContentType="image/jpeg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sama P.C" initials="O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462" autoAdjust="0"/>
  </p:normalViewPr>
  <p:slideViewPr>
    <p:cSldViewPr>
      <p:cViewPr>
        <p:scale>
          <a:sx n="49" d="100"/>
          <a:sy n="49" d="100"/>
        </p:scale>
        <p:origin x="-546" y="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02-27T20:18:27.356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D12BA-E23B-4F65-8C42-B6D9E1BA5180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318BC-13E4-4332-851B-0FF1B19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8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318BC-13E4-4332-851B-0FF1B19F68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40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4128841"/>
            <a:ext cx="2951758" cy="656455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7" y="-1441"/>
            <a:ext cx="7558467" cy="1069484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75253" y="2698147"/>
            <a:ext cx="4667959" cy="1877825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01813" y="3852814"/>
            <a:ext cx="5380726" cy="513400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78462" y="428234"/>
            <a:ext cx="1700213" cy="72947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825" y="428234"/>
            <a:ext cx="4974696" cy="72947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967" y="-1441"/>
            <a:ext cx="7558467" cy="1069484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4128841"/>
            <a:ext cx="2951758" cy="656455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7142" y="2692431"/>
            <a:ext cx="4669917" cy="1882820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005015" y="3848726"/>
            <a:ext cx="5380228" cy="513283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085" y="1710944"/>
            <a:ext cx="2644775" cy="5788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4041" y="1710944"/>
            <a:ext cx="2644775" cy="5788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085" y="1710944"/>
            <a:ext cx="2644775" cy="855472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936" y="2653622"/>
            <a:ext cx="2644775" cy="4847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041" y="1710944"/>
            <a:ext cx="2644775" cy="855472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4041" y="2653622"/>
            <a:ext cx="2644775" cy="4847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4128841"/>
            <a:ext cx="2951758" cy="656455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2154865" y="2154868"/>
            <a:ext cx="10693400" cy="6383671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48657" y="2457554"/>
            <a:ext cx="4307205" cy="169869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4978" y="4083564"/>
            <a:ext cx="3146706" cy="51840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072615" y="3513611"/>
            <a:ext cx="4788725" cy="971908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676599" y="0"/>
            <a:ext cx="5879902" cy="106934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4128841"/>
            <a:ext cx="2951758" cy="656455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7871531"/>
            <a:ext cx="2951758" cy="2821869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54670" y="2678029"/>
            <a:ext cx="4533900" cy="1352570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44959" y="3400010"/>
            <a:ext cx="5038117" cy="115488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968" y="7875246"/>
            <a:ext cx="2953726" cy="281815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7" y="7876274"/>
            <a:ext cx="7558467" cy="281712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085" y="570315"/>
            <a:ext cx="6215221" cy="855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085" y="1716165"/>
            <a:ext cx="6215221" cy="5581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66243" y="9153550"/>
            <a:ext cx="1798447" cy="313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6834" y="9800135"/>
            <a:ext cx="3904192" cy="4277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524" y="9621911"/>
            <a:ext cx="415608" cy="784183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09986"/>
            <a:ext cx="7556500" cy="98734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040" y="774701"/>
            <a:ext cx="21336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6161" y="0"/>
            <a:ext cx="7004177" cy="10693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61" y="7480300"/>
            <a:ext cx="6702489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493" y="0"/>
            <a:ext cx="7185507" cy="10693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93" y="9461500"/>
            <a:ext cx="6945557" cy="11992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736842" cy="10693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28100"/>
            <a:ext cx="7146671" cy="17653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7804" y="0"/>
            <a:ext cx="6920890" cy="10693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04" y="8547100"/>
            <a:ext cx="6920889" cy="20097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876" y="-139700"/>
            <a:ext cx="6986752" cy="10693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76" y="8928100"/>
            <a:ext cx="6986752" cy="1384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3144" y="0"/>
            <a:ext cx="6750202" cy="10693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50" y="8166100"/>
            <a:ext cx="5867400" cy="20097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1316" y="0"/>
            <a:ext cx="6813867" cy="10693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16" y="7175500"/>
            <a:ext cx="6607334" cy="2847975"/>
          </a:xfrm>
          <a:prstGeom prst="rect">
            <a:avLst/>
          </a:prstGeom>
          <a:ln>
            <a:solidFill>
              <a:schemeClr val="accent1">
                <a:alpha val="46000"/>
              </a:schemeClr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</TotalTime>
  <Words>1</Words>
  <Application>Microsoft Office PowerPoint</Application>
  <PresentationFormat>Custom</PresentationFormat>
  <Paragraphs>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Osama P.C</cp:lastModifiedBy>
  <cp:revision>1</cp:revision>
  <dcterms:created xsi:type="dcterms:W3CDTF">2022-02-27T18:12:30Z</dcterms:created>
  <dcterms:modified xsi:type="dcterms:W3CDTF">2022-02-27T18:25:05Z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2022-02-27T00:00:00Z</vt:filetime>
  </property>
</Properties>
</file>