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292"/>
            <a:ext cx="7556500" cy="104048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292"/>
            <a:ext cx="7556500" cy="104048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292"/>
            <a:ext cx="7556500" cy="104048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292"/>
            <a:ext cx="7556500" cy="104048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292"/>
            <a:ext cx="7556500" cy="104048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292"/>
            <a:ext cx="7556500" cy="104048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292"/>
            <a:ext cx="7556500" cy="104048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292"/>
            <a:ext cx="7556500" cy="104048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292"/>
            <a:ext cx="7556500" cy="104048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292"/>
            <a:ext cx="7556500" cy="104048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292"/>
            <a:ext cx="7556500" cy="104048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292"/>
            <a:ext cx="7556500" cy="104048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292"/>
            <a:ext cx="7556500" cy="104048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292"/>
            <a:ext cx="7556500" cy="104048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292"/>
            <a:ext cx="7556500" cy="104048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292"/>
            <a:ext cx="7556500" cy="104048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292"/>
            <a:ext cx="7556500" cy="104048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292"/>
            <a:ext cx="7556500" cy="104048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2022-02-27T19:04:57Z</dcterms:created>
  <dcterms:modified xsi:type="dcterms:W3CDTF">2022-02-27T19:04:57Z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2022-02-27T00:00:00Z</vt:filetime>
  </property>
</Properties>
</file>