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361" y="0"/>
            <a:ext cx="6843776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878" y="0"/>
            <a:ext cx="6696748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345" y="0"/>
            <a:ext cx="6589814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427" y="0"/>
            <a:ext cx="7057644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345" y="0"/>
            <a:ext cx="6589814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3596" y="0"/>
            <a:ext cx="6389306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129" y="0"/>
            <a:ext cx="649624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712" y="0"/>
            <a:ext cx="656308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697" y="0"/>
            <a:ext cx="6309106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680" y="0"/>
            <a:ext cx="6055144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6963" y="0"/>
            <a:ext cx="6362573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2022-02-27T18:49:26Z</dcterms:created>
  <dcterms:modified xsi:type="dcterms:W3CDTF">2022-02-27T18:49:26Z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2022-02-27T00:00:00Z</vt:filetime>
  </property>
</Properties>
</file>